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0762" y="4475181"/>
            <a:ext cx="8423238" cy="1202215"/>
          </a:xfrm>
        </p:spPr>
        <p:txBody>
          <a:bodyPr/>
          <a:lstStyle/>
          <a:p>
            <a:pPr algn="l"/>
            <a:r>
              <a:rPr lang="cs-CZ" sz="6600" dirty="0" smtClean="0"/>
              <a:t>Trenažér na úniky NL</a:t>
            </a:r>
            <a:br>
              <a:rPr lang="cs-CZ" sz="6600" dirty="0" smtClean="0"/>
            </a:br>
            <a:r>
              <a:rPr lang="cs-CZ" sz="6600" dirty="0"/>
              <a:t/>
            </a:r>
            <a:br>
              <a:rPr lang="cs-CZ" sz="6600" dirty="0"/>
            </a:b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> </a:t>
            </a:r>
            <a:endParaRPr lang="cs-CZ" sz="6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391425" y="2872293"/>
            <a:ext cx="2628051" cy="1117687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n</a:t>
            </a:r>
            <a:r>
              <a:rPr lang="cs-CZ" dirty="0" smtClean="0"/>
              <a:t>prap. Pavel Pech</a:t>
            </a:r>
          </a:p>
          <a:p>
            <a:pPr algn="l"/>
            <a:r>
              <a:rPr lang="cs-CZ" dirty="0" smtClean="0"/>
              <a:t>HZS Ústeckého kraje</a:t>
            </a:r>
          </a:p>
          <a:p>
            <a:pPr algn="l"/>
            <a:r>
              <a:rPr lang="cs-CZ" dirty="0"/>
              <a:t>Ú</a:t>
            </a:r>
            <a:r>
              <a:rPr lang="cs-CZ" dirty="0" smtClean="0"/>
              <a:t>O Litoměřice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56057"/>
            <a:ext cx="3367145" cy="17501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32" y="2564250"/>
            <a:ext cx="2947594" cy="17419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13" y="2564250"/>
            <a:ext cx="2957249" cy="17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19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Ovládací systém přívodu vody –</a:t>
            </a:r>
            <a:r>
              <a:rPr lang="cs-CZ" sz="2400" dirty="0" smtClean="0"/>
              <a:t> varianta 1.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0439" y="2154915"/>
            <a:ext cx="9387832" cy="693135"/>
          </a:xfrm>
        </p:spPr>
        <p:txBody>
          <a:bodyPr>
            <a:normAutofit/>
          </a:bodyPr>
          <a:lstStyle/>
          <a:p>
            <a:r>
              <a:rPr lang="cs-CZ" dirty="0"/>
              <a:t>Z</a:t>
            </a:r>
            <a:r>
              <a:rPr lang="cs-CZ" dirty="0" smtClean="0"/>
              <a:t>působ připojení pomocí půlspojky D na požadovaný druh úniku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4" y="2996676"/>
            <a:ext cx="7869527" cy="3617688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5" t="20232" r="23266" b="38972"/>
          <a:stretch/>
        </p:blipFill>
        <p:spPr>
          <a:xfrm>
            <a:off x="8788112" y="2996676"/>
            <a:ext cx="3012140" cy="36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1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Ovládací systém přívodu vody – </a:t>
            </a:r>
            <a:r>
              <a:rPr lang="cs-CZ" sz="2400" dirty="0" smtClean="0"/>
              <a:t> varianta 2.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5" y="2171140"/>
            <a:ext cx="6131859" cy="4214533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 flipH="1">
            <a:off x="11617250" y="-138922"/>
            <a:ext cx="334495" cy="277844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669827" y="2443003"/>
            <a:ext cx="5281918" cy="4214964"/>
          </a:xfrm>
        </p:spPr>
        <p:txBody>
          <a:bodyPr/>
          <a:lstStyle/>
          <a:p>
            <a:r>
              <a:rPr lang="cs-CZ" dirty="0" smtClean="0"/>
              <a:t>centrální připojení</a:t>
            </a:r>
          </a:p>
          <a:p>
            <a:r>
              <a:rPr lang="cs-CZ" dirty="0" smtClean="0"/>
              <a:t>rozvod pomocí pancéřových hadic</a:t>
            </a:r>
          </a:p>
          <a:p>
            <a:r>
              <a:rPr lang="cs-CZ" dirty="0"/>
              <a:t>p</a:t>
            </a:r>
            <a:r>
              <a:rPr lang="cs-CZ" dirty="0" smtClean="0"/>
              <a:t>ouštění jednotlivých sekcí pomocí  ventilů</a:t>
            </a:r>
          </a:p>
          <a:p>
            <a:r>
              <a:rPr lang="cs-CZ" dirty="0"/>
              <a:t>r</a:t>
            </a:r>
            <a:r>
              <a:rPr lang="cs-CZ" dirty="0" smtClean="0"/>
              <a:t>edukční ventil s manometrem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– pomocí redukčního ventilu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můžeme simulovat výšku cisterny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(vodní sloupec)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266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Trenažér na úniky NL</a:t>
            </a:r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" b="5783"/>
          <a:stretch>
            <a:fillRect/>
          </a:stretch>
        </p:blipFill>
        <p:spPr>
          <a:xfrm>
            <a:off x="4868333" y="2336873"/>
            <a:ext cx="6513258" cy="4106957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30306" y="2336873"/>
            <a:ext cx="4270786" cy="3599315"/>
          </a:xfrm>
        </p:spPr>
        <p:txBody>
          <a:bodyPr>
            <a:normAutofit/>
          </a:bodyPr>
          <a:lstStyle/>
          <a:p>
            <a:r>
              <a:rPr lang="cs-CZ" sz="2000" dirty="0" smtClean="0"/>
              <a:t>Trenažér se dá vyrobit ze starého nefunkčního bojleru na teplou vodu.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0751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Trenažér na úniky NL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48" y="2186193"/>
            <a:ext cx="6650791" cy="440507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39849" y="2336872"/>
            <a:ext cx="4330551" cy="3599317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Na trenažéru se </a:t>
            </a:r>
            <a:r>
              <a:rPr lang="cs-CZ" sz="2000" dirty="0" smtClean="0"/>
              <a:t>dá reálně </a:t>
            </a:r>
            <a:r>
              <a:rPr lang="cs-CZ" sz="2000" dirty="0" smtClean="0"/>
              <a:t>simulovat 6 typů úniku NL. Trenažér je opatřen i výměnnými tabulkami ADR</a:t>
            </a:r>
            <a:r>
              <a:rPr lang="cs-CZ" sz="2000" dirty="0" smtClean="0"/>
              <a:t>. </a:t>
            </a:r>
          </a:p>
          <a:p>
            <a:endParaRPr lang="cs-CZ" sz="2000" dirty="0" smtClean="0"/>
          </a:p>
          <a:p>
            <a:r>
              <a:rPr lang="cs-CZ" sz="2000" dirty="0" smtClean="0"/>
              <a:t>Jeho výhodou je, že se dá převážet. Z tohoto důvodu je vhodný pro výcviky na stanicích typu P a námětová i prověřovací cvičeni.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5710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551" y="753227"/>
            <a:ext cx="9651632" cy="1594119"/>
          </a:xfrm>
        </p:spPr>
        <p:txBody>
          <a:bodyPr>
            <a:normAutofit/>
          </a:bodyPr>
          <a:lstStyle/>
          <a:p>
            <a:r>
              <a:rPr lang="cs-CZ" dirty="0"/>
              <a:t>1. Prasklé potrubí - Použití tlakových </a:t>
            </a:r>
            <a:r>
              <a:rPr lang="cs-CZ" dirty="0" smtClean="0"/>
              <a:t>bandáží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1769"/>
          <a:stretch/>
        </p:blipFill>
        <p:spPr>
          <a:xfrm>
            <a:off x="269395" y="2347346"/>
            <a:ext cx="3198735" cy="3647852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27" y="2347346"/>
            <a:ext cx="4238222" cy="364785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6" y="2347346"/>
            <a:ext cx="3801908" cy="36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946672"/>
            <a:ext cx="9613861" cy="887493"/>
          </a:xfrm>
        </p:spPr>
        <p:txBody>
          <a:bodyPr>
            <a:normAutofit fontScale="90000"/>
          </a:bodyPr>
          <a:lstStyle/>
          <a:p>
            <a:r>
              <a:rPr lang="cs-CZ" dirty="0"/>
              <a:t>2. Trhlina v plášti cisterny - Použití těsnících </a:t>
            </a:r>
            <a:r>
              <a:rPr lang="cs-CZ" dirty="0" smtClean="0"/>
              <a:t>vaků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2979" y="2831749"/>
            <a:ext cx="3744862" cy="322111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20" y="2204116"/>
            <a:ext cx="6603761" cy="4401080"/>
          </a:xfrm>
        </p:spPr>
      </p:pic>
    </p:spTree>
    <p:extLst>
      <p:ext uri="{BB962C8B-B14F-4D97-AF65-F5344CB8AC3E}">
        <p14:creationId xmlns:p14="http://schemas.microsoft.com/office/powerpoint/2010/main" val="90519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3. Utěsnění potrubí </a:t>
            </a:r>
            <a:r>
              <a:rPr lang="cs-CZ" dirty="0"/>
              <a:t>- Použití těsnících </a:t>
            </a:r>
            <a:r>
              <a:rPr lang="cs-CZ" dirty="0" smtClean="0"/>
              <a:t>klínů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7" t="50867" r="23810" b="25967"/>
          <a:stretch/>
        </p:blipFill>
        <p:spPr>
          <a:xfrm>
            <a:off x="680321" y="2336873"/>
            <a:ext cx="4526379" cy="359931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48" y="2344325"/>
            <a:ext cx="5055721" cy="3591864"/>
          </a:xfrm>
        </p:spPr>
      </p:pic>
    </p:spTree>
    <p:extLst>
      <p:ext uri="{BB962C8B-B14F-4D97-AF65-F5344CB8AC3E}">
        <p14:creationId xmlns:p14="http://schemas.microsoft.com/office/powerpoint/2010/main" val="3005829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4. Netěsnost příruby – Dotažení netěsné příruby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6" y="2655898"/>
            <a:ext cx="4697412" cy="311127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90" y="2150362"/>
            <a:ext cx="6486010" cy="4322512"/>
          </a:xfrm>
        </p:spPr>
      </p:pic>
    </p:spTree>
    <p:extLst>
      <p:ext uri="{BB962C8B-B14F-4D97-AF65-F5344CB8AC3E}">
        <p14:creationId xmlns:p14="http://schemas.microsoft.com/office/powerpoint/2010/main" val="216048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1011219"/>
            <a:ext cx="12192000" cy="136127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dirty="0" smtClean="0"/>
              <a:t>5. Utěsnění potrubí </a:t>
            </a:r>
            <a:r>
              <a:rPr lang="cs-CZ" sz="2700" dirty="0" smtClean="0"/>
              <a:t>Ø</a:t>
            </a:r>
            <a:r>
              <a:rPr lang="cs-CZ" dirty="0" smtClean="0"/>
              <a:t> 150- </a:t>
            </a:r>
            <a:r>
              <a:rPr lang="cs-CZ" sz="3300" dirty="0"/>
              <a:t>Použití </a:t>
            </a:r>
            <a:r>
              <a:rPr lang="cs-CZ" sz="3300" dirty="0" smtClean="0"/>
              <a:t>pneumatických ucpávek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9" y="2372497"/>
            <a:ext cx="3341172" cy="4178910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05" y="2372497"/>
            <a:ext cx="3654621" cy="417891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30" y="2372497"/>
            <a:ext cx="4740267" cy="41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7665" y="753228"/>
            <a:ext cx="10552670" cy="1080938"/>
          </a:xfrm>
        </p:spPr>
        <p:txBody>
          <a:bodyPr>
            <a:normAutofit/>
          </a:bodyPr>
          <a:lstStyle/>
          <a:p>
            <a:r>
              <a:rPr lang="cs-CZ" sz="3200" dirty="0"/>
              <a:t>6. </a:t>
            </a:r>
            <a:r>
              <a:rPr lang="cs-CZ" sz="3200" dirty="0" smtClean="0"/>
              <a:t>Utěsnění </a:t>
            </a:r>
            <a:r>
              <a:rPr lang="cs-CZ" sz="3200" dirty="0"/>
              <a:t>potrubí Ø 350- </a:t>
            </a:r>
            <a:r>
              <a:rPr lang="cs-CZ" sz="3000" dirty="0"/>
              <a:t>Použití pneumatických ucpávek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81651" y="2975950"/>
            <a:ext cx="4418478" cy="28185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38" y="2175961"/>
            <a:ext cx="4098663" cy="441847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01" y="2175961"/>
            <a:ext cx="4548064" cy="44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08325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177</TotalTime>
  <Words>185</Words>
  <Application>Microsoft Office PowerPoint</Application>
  <PresentationFormat>Širokoúhlá obrazovka</PresentationFormat>
  <Paragraphs>26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Arial</vt:lpstr>
      <vt:lpstr>Trebuchet MS</vt:lpstr>
      <vt:lpstr>Berlín</vt:lpstr>
      <vt:lpstr>Trenažér na úniky NL     </vt:lpstr>
      <vt:lpstr>Trenažér na úniky NL</vt:lpstr>
      <vt:lpstr>Trenažér na úniky NL</vt:lpstr>
      <vt:lpstr>1. Prasklé potrubí - Použití tlakových bandáží </vt:lpstr>
      <vt:lpstr>2. Trhlina v plášti cisterny - Použití těsnících vaků </vt:lpstr>
      <vt:lpstr>3. Utěsnění potrubí - Použití těsnících klínů </vt:lpstr>
      <vt:lpstr>4. Netěsnost příruby – Dotažení netěsné příruby </vt:lpstr>
      <vt:lpstr>5. Utěsnění potrubí Ø 150- Použití pneumatických ucpávek  </vt:lpstr>
      <vt:lpstr>6. Utěsnění potrubí Ø 350- Použití pneumatických ucpávek</vt:lpstr>
      <vt:lpstr>Ovládací systém přívodu vody – varianta 1.</vt:lpstr>
      <vt:lpstr>Ovládací systém přívodu vody –  varianta 2.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Trenažér na úniky NL</dc:title>
  <dc:creator>Pavel Pech</dc:creator>
  <cp:lastModifiedBy>Pavel Pech</cp:lastModifiedBy>
  <cp:revision>23</cp:revision>
  <dcterms:created xsi:type="dcterms:W3CDTF">2017-01-26T05:11:50Z</dcterms:created>
  <dcterms:modified xsi:type="dcterms:W3CDTF">2017-03-15T08:55:36Z</dcterms:modified>
</cp:coreProperties>
</file>